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4660"/>
  </p:normalViewPr>
  <p:slideViewPr>
    <p:cSldViewPr snapToGrid="0">
      <p:cViewPr varScale="1">
        <p:scale>
          <a:sx n="88" d="100"/>
          <a:sy n="88" d="100"/>
        </p:scale>
        <p:origin x="120"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20-Nov-21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20-Nov-21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20-Nov-21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20-Nov-21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20-Nov-21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20-Nov-21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20-Nov-21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20-Nov-21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20-Nov-21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20-Nov-21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20-Nov-21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20-Nov-21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20-Nov-21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20-Nov-21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20-Nov-21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20-Nov-21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20-Nov-21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err="1" smtClean="0"/>
              <a:t>Ekti</a:t>
            </a:r>
            <a:r>
              <a:rPr lang="en-US" dirty="0" smtClean="0"/>
              <a:t> Bangladesh</a:t>
            </a:r>
            <a:endParaRPr lang="en-US" dirty="0"/>
          </a:p>
        </p:txBody>
      </p:sp>
      <p:sp>
        <p:nvSpPr>
          <p:cNvPr id="3" name="Subtitle 2"/>
          <p:cNvSpPr>
            <a:spLocks noGrp="1"/>
          </p:cNvSpPr>
          <p:nvPr>
            <p:ph type="subTitle" idx="1"/>
          </p:nvPr>
        </p:nvSpPr>
        <p:spPr/>
        <p:txBody>
          <a:bodyPr/>
          <a:lstStyle/>
          <a:p>
            <a:pPr algn="r"/>
            <a:r>
              <a:rPr lang="en-US" dirty="0" smtClean="0"/>
              <a:t>-</a:t>
            </a:r>
            <a:r>
              <a:rPr lang="en-US" dirty="0" err="1" smtClean="0"/>
              <a:t>সারাবিশ্বের</a:t>
            </a:r>
            <a:r>
              <a:rPr lang="en-US" dirty="0" smtClean="0"/>
              <a:t> </a:t>
            </a:r>
            <a:r>
              <a:rPr lang="en-US" dirty="0" err="1" smtClean="0"/>
              <a:t>বিষ্ময়</a:t>
            </a:r>
            <a:r>
              <a:rPr lang="en-US" dirty="0" smtClean="0"/>
              <a:t> </a:t>
            </a:r>
            <a:r>
              <a:rPr lang="en-US" dirty="0" err="1" smtClean="0"/>
              <a:t>তুমি</a:t>
            </a:r>
            <a:r>
              <a:rPr lang="en-US" dirty="0" smtClean="0"/>
              <a:t> আমার </a:t>
            </a:r>
            <a:r>
              <a:rPr lang="en-US" dirty="0" err="1" smtClean="0"/>
              <a:t>অহংকার</a:t>
            </a:r>
            <a:r>
              <a:rPr lang="en-US" dirty="0" smtClean="0"/>
              <a:t>।</a:t>
            </a:r>
            <a:endParaRPr lang="en-US" dirty="0"/>
          </a:p>
        </p:txBody>
      </p:sp>
    </p:spTree>
    <p:extLst>
      <p:ext uri="{BB962C8B-B14F-4D97-AF65-F5344CB8AC3E}">
        <p14:creationId xmlns:p14="http://schemas.microsoft.com/office/powerpoint/2010/main" val="953491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Barishal</a:t>
            </a:r>
            <a:r>
              <a:rPr lang="en-US" dirty="0" smtClean="0"/>
              <a:t> Division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4" y="1502229"/>
            <a:ext cx="8673605" cy="4800600"/>
          </a:xfrm>
        </p:spPr>
      </p:pic>
    </p:spTree>
    <p:extLst>
      <p:ext uri="{BB962C8B-B14F-4D97-AF65-F5344CB8AC3E}">
        <p14:creationId xmlns:p14="http://schemas.microsoft.com/office/powerpoint/2010/main" val="22864278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Chittagong Division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447799"/>
            <a:ext cx="8850616" cy="4898571"/>
          </a:xfrm>
        </p:spPr>
      </p:pic>
    </p:spTree>
    <p:extLst>
      <p:ext uri="{BB962C8B-B14F-4D97-AF65-F5344CB8AC3E}">
        <p14:creationId xmlns:p14="http://schemas.microsoft.com/office/powerpoint/2010/main" val="37690915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Dhaka Division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415143"/>
            <a:ext cx="8645116" cy="4778828"/>
          </a:xfrm>
        </p:spPr>
      </p:pic>
    </p:spTree>
    <p:extLst>
      <p:ext uri="{BB962C8B-B14F-4D97-AF65-F5344CB8AC3E}">
        <p14:creationId xmlns:p14="http://schemas.microsoft.com/office/powerpoint/2010/main" val="30498785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Khulna Division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4" y="1349827"/>
            <a:ext cx="8951755" cy="4942115"/>
          </a:xfrm>
        </p:spPr>
      </p:pic>
    </p:spTree>
    <p:extLst>
      <p:ext uri="{BB962C8B-B14F-4D97-AF65-F5344CB8AC3E}">
        <p14:creationId xmlns:p14="http://schemas.microsoft.com/office/powerpoint/2010/main" val="8306628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Mymensingh</a:t>
            </a:r>
            <a:r>
              <a:rPr lang="en-US" dirty="0" smtClean="0"/>
              <a:t> Division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4" y="1264555"/>
            <a:ext cx="9201367" cy="5092702"/>
          </a:xfrm>
        </p:spPr>
      </p:pic>
    </p:spTree>
    <p:extLst>
      <p:ext uri="{BB962C8B-B14F-4D97-AF65-F5344CB8AC3E}">
        <p14:creationId xmlns:p14="http://schemas.microsoft.com/office/powerpoint/2010/main" val="2455353103"/>
      </p:ext>
    </p:extLst>
  </p:cSld>
  <p:clrMapOvr>
    <a:masterClrMapping/>
  </p:clrMapOvr>
  <p:transition spd="slow">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Rajshahi</a:t>
            </a:r>
            <a:r>
              <a:rPr lang="en-US" dirty="0" smtClean="0"/>
              <a:t> Division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4" y="1264555"/>
            <a:ext cx="9083359" cy="5027388"/>
          </a:xfrm>
        </p:spPr>
      </p:pic>
    </p:spTree>
    <p:extLst>
      <p:ext uri="{BB962C8B-B14F-4D97-AF65-F5344CB8AC3E}">
        <p14:creationId xmlns:p14="http://schemas.microsoft.com/office/powerpoint/2010/main" val="520169477"/>
      </p:ext>
    </p:extLst>
  </p:cSld>
  <p:clrMapOvr>
    <a:masterClrMapping/>
  </p:clrMapOvr>
  <p:transition spd="slow">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Rangpur</a:t>
            </a:r>
            <a:r>
              <a:rPr lang="en-US" dirty="0" smtClean="0"/>
              <a:t> Division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4" y="1264554"/>
            <a:ext cx="9122695" cy="5049159"/>
          </a:xfrm>
        </p:spPr>
      </p:pic>
    </p:spTree>
    <p:extLst>
      <p:ext uri="{BB962C8B-B14F-4D97-AF65-F5344CB8AC3E}">
        <p14:creationId xmlns:p14="http://schemas.microsoft.com/office/powerpoint/2010/main" val="3572987006"/>
      </p:ext>
    </p:extLst>
  </p:cSld>
  <p:clrMapOvr>
    <a:masterClrMapping/>
  </p:clrMapOvr>
  <p:transition spd="slow">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Sylhet</a:t>
            </a:r>
            <a:r>
              <a:rPr lang="en-US" dirty="0" smtClean="0"/>
              <a:t> Division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264555"/>
            <a:ext cx="9075079" cy="5016502"/>
          </a:xfrm>
        </p:spPr>
      </p:pic>
    </p:spTree>
    <p:extLst>
      <p:ext uri="{BB962C8B-B14F-4D97-AF65-F5344CB8AC3E}">
        <p14:creationId xmlns:p14="http://schemas.microsoft.com/office/powerpoint/2010/main" val="2263072476"/>
      </p:ext>
    </p:extLst>
  </p:cSld>
  <p:clrMapOvr>
    <a:masterClrMapping/>
  </p:clrMapOvr>
  <p:transition spd="slow">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Barishal</a:t>
            </a:r>
            <a:r>
              <a:rPr lang="en-US" dirty="0" smtClean="0"/>
              <a:t> </a:t>
            </a:r>
            <a:r>
              <a:rPr lang="en-US" dirty="0" err="1" smtClean="0"/>
              <a:t>Zilla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264554"/>
            <a:ext cx="8401646" cy="5251029"/>
          </a:xfrm>
        </p:spPr>
      </p:pic>
    </p:spTree>
    <p:extLst>
      <p:ext uri="{BB962C8B-B14F-4D97-AF65-F5344CB8AC3E}">
        <p14:creationId xmlns:p14="http://schemas.microsoft.com/office/powerpoint/2010/main" val="2227286458"/>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Noakhali </a:t>
            </a:r>
            <a:r>
              <a:rPr lang="en-US" dirty="0" err="1" smtClean="0"/>
              <a:t>Zilla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264555"/>
            <a:ext cx="8488732" cy="5305458"/>
          </a:xfrm>
        </p:spPr>
      </p:pic>
    </p:spTree>
    <p:extLst>
      <p:ext uri="{BB962C8B-B14F-4D97-AF65-F5344CB8AC3E}">
        <p14:creationId xmlns:p14="http://schemas.microsoft.com/office/powerpoint/2010/main" val="2637717699"/>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271947473"/>
              </p:ext>
            </p:extLst>
          </p:nvPr>
        </p:nvGraphicFramePr>
        <p:xfrm>
          <a:off x="2589213" y="403225"/>
          <a:ext cx="8915400" cy="3510280"/>
        </p:xfrm>
        <a:graphic>
          <a:graphicData uri="http://schemas.openxmlformats.org/drawingml/2006/table">
            <a:tbl>
              <a:tblPr firstRow="1" bandRow="1">
                <a:tableStyleId>{5C22544A-7EE6-4342-B048-85BDC9FD1C3A}</a:tableStyleId>
              </a:tblPr>
              <a:tblGrid>
                <a:gridCol w="2625044"/>
                <a:gridCol w="6290356"/>
              </a:tblGrid>
              <a:tr h="370840">
                <a:tc>
                  <a:txBody>
                    <a:bodyPr/>
                    <a:lstStyle/>
                    <a:p>
                      <a:r>
                        <a:rPr lang="en-US" dirty="0" smtClean="0"/>
                        <a:t>Submitted</a:t>
                      </a:r>
                      <a:r>
                        <a:rPr lang="en-US" baseline="0" dirty="0" smtClean="0"/>
                        <a:t> To</a:t>
                      </a:r>
                      <a:endParaRPr lang="en-US" dirty="0"/>
                    </a:p>
                  </a:txBody>
                  <a:tcPr/>
                </a:tc>
                <a:tc>
                  <a:txBody>
                    <a:bodyPr/>
                    <a:lstStyle/>
                    <a:p>
                      <a:r>
                        <a:rPr lang="en-US" dirty="0" smtClean="0"/>
                        <a:t>Submitted By</a:t>
                      </a:r>
                      <a:endParaRPr lang="en-US" dirty="0"/>
                    </a:p>
                  </a:txBody>
                  <a:tcPr/>
                </a:tc>
              </a:tr>
              <a:tr h="370840">
                <a:tc rowSpan="7">
                  <a:txBody>
                    <a:bodyPr/>
                    <a:lstStyle/>
                    <a:p>
                      <a:pPr lvl="0" algn="ctr"/>
                      <a:r>
                        <a:rPr lang="en-US" dirty="0" smtClean="0"/>
                        <a:t>Atiya Masuda Siddika</a:t>
                      </a:r>
                      <a:endParaRPr lang="en-US" dirty="0"/>
                    </a:p>
                    <a:p>
                      <a:pPr lvl="0" algn="ctr"/>
                      <a:r>
                        <a:rPr lang="en-US" dirty="0" smtClean="0"/>
                        <a:t>Lecturer</a:t>
                      </a:r>
                      <a:endParaRPr lang="en-US" dirty="0"/>
                    </a:p>
                    <a:p>
                      <a:pPr lvl="0" algn="ctr"/>
                      <a:r>
                        <a:rPr lang="en-US" dirty="0" smtClean="0"/>
                        <a:t>Dept. of CSE</a:t>
                      </a:r>
                      <a:endParaRPr lang="en-US" dirty="0"/>
                    </a:p>
                    <a:p>
                      <a:pPr lvl="0" algn="ctr"/>
                      <a:r>
                        <a:rPr lang="en-US" dirty="0" smtClean="0"/>
                        <a:t>BUBT</a:t>
                      </a:r>
                      <a:endParaRPr lang="en-US" dirty="0"/>
                    </a:p>
                  </a:txBody>
                  <a:tcPr anchor="ctr"/>
                </a:tc>
                <a:tc>
                  <a:txBody>
                    <a:bodyPr/>
                    <a:lstStyle/>
                    <a:p>
                      <a:r>
                        <a:rPr lang="en-US" dirty="0" smtClean="0"/>
                        <a:t>Ahmed Mahir Shoaib</a:t>
                      </a:r>
                      <a:r>
                        <a:rPr lang="en-US" baseline="0" dirty="0" smtClean="0"/>
                        <a:t> (18192103235)</a:t>
                      </a:r>
                      <a:endParaRPr lang="en-US" dirty="0"/>
                    </a:p>
                  </a:txBody>
                  <a:tcPr/>
                </a:tc>
              </a:tr>
              <a:tr h="370840">
                <a:tc vMerge="1">
                  <a:txBody>
                    <a:bodyPr/>
                    <a:lstStyle/>
                    <a:p>
                      <a:endParaRPr lang="en-US" dirty="0"/>
                    </a:p>
                  </a:txBody>
                  <a:tcPr/>
                </a:tc>
                <a:tc>
                  <a:txBody>
                    <a:bodyPr/>
                    <a:lstStyle/>
                    <a:p>
                      <a:r>
                        <a:rPr lang="en-US" dirty="0" smtClean="0"/>
                        <a:t>Abu Zobayer Bin Siddique </a:t>
                      </a:r>
                      <a:r>
                        <a:rPr lang="en-US" baseline="0" dirty="0" smtClean="0"/>
                        <a:t>(18192103226)</a:t>
                      </a:r>
                      <a:endParaRPr lang="en-US" dirty="0"/>
                    </a:p>
                  </a:txBody>
                  <a:tcPr/>
                </a:tc>
              </a:tr>
              <a:tr h="370840">
                <a:tc vMerge="1">
                  <a:txBody>
                    <a:bodyPr/>
                    <a:lstStyle/>
                    <a:p>
                      <a:endParaRPr lang="en-US" dirty="0"/>
                    </a:p>
                  </a:txBody>
                  <a:tcPr/>
                </a:tc>
                <a:tc>
                  <a:txBody>
                    <a:bodyPr/>
                    <a:lstStyle/>
                    <a:p>
                      <a:r>
                        <a:rPr lang="en-US" dirty="0" smtClean="0"/>
                        <a:t>All Moon</a:t>
                      </a:r>
                      <a:r>
                        <a:rPr lang="en-US" baseline="0" dirty="0" smtClean="0"/>
                        <a:t> Tasir (18192103256)</a:t>
                      </a:r>
                      <a:endParaRPr lang="en-US" dirty="0"/>
                    </a:p>
                  </a:txBody>
                  <a:tcPr/>
                </a:tc>
              </a:tr>
              <a:tr h="370840">
                <a:tc vMerge="1">
                  <a:txBody>
                    <a:bodyPr/>
                    <a:lstStyle/>
                    <a:p>
                      <a:endParaRPr lang="en-US" dirty="0"/>
                    </a:p>
                  </a:txBody>
                  <a:tcPr/>
                </a:tc>
                <a:tc>
                  <a:txBody>
                    <a:bodyPr/>
                    <a:lstStyle/>
                    <a:p>
                      <a:r>
                        <a:rPr lang="en-US" dirty="0" smtClean="0"/>
                        <a:t>Abdullah Al Noman </a:t>
                      </a:r>
                      <a:r>
                        <a:rPr lang="en-US" baseline="0" dirty="0" smtClean="0"/>
                        <a:t>(18192103255)</a:t>
                      </a:r>
                      <a:endParaRPr lang="en-US" dirty="0"/>
                    </a:p>
                  </a:txBody>
                  <a:tcPr/>
                </a:tc>
              </a:tr>
              <a:tr h="370840">
                <a:tc vMerge="1">
                  <a:txBody>
                    <a:bodyPr/>
                    <a:lstStyle/>
                    <a:p>
                      <a:endParaRPr lang="en-US" dirty="0"/>
                    </a:p>
                  </a:txBody>
                  <a:tcPr/>
                </a:tc>
                <a:tc>
                  <a:txBody>
                    <a:bodyPr/>
                    <a:lstStyle/>
                    <a:p>
                      <a:r>
                        <a:rPr lang="en-US" dirty="0" smtClean="0"/>
                        <a:t>Julkar Naeem </a:t>
                      </a:r>
                      <a:r>
                        <a:rPr lang="en-US" baseline="0" dirty="0" smtClean="0"/>
                        <a:t>(18192103227)</a:t>
                      </a:r>
                      <a:endParaRPr lang="en-US" dirty="0"/>
                    </a:p>
                  </a:txBody>
                  <a:tcPr/>
                </a:tc>
              </a:tr>
              <a:tr h="370840">
                <a:tc vMerge="1">
                  <a:txBody>
                    <a:bodyPr/>
                    <a:lstStyle/>
                    <a:p>
                      <a:endParaRPr lang="en-US" dirty="0"/>
                    </a:p>
                  </a:txBody>
                  <a:tcPr/>
                </a:tc>
                <a:tc>
                  <a:txBody>
                    <a:bodyPr/>
                    <a:lstStyle/>
                    <a:p>
                      <a:r>
                        <a:rPr lang="en-US" dirty="0" smtClean="0"/>
                        <a:t>Intake: 41</a:t>
                      </a:r>
                    </a:p>
                    <a:p>
                      <a:r>
                        <a:rPr lang="en-US" dirty="0" smtClean="0"/>
                        <a:t>Section:</a:t>
                      </a:r>
                      <a:r>
                        <a:rPr lang="en-US" baseline="0" dirty="0" smtClean="0"/>
                        <a:t> 6</a:t>
                      </a:r>
                    </a:p>
                    <a:p>
                      <a:r>
                        <a:rPr lang="en-US" baseline="0" dirty="0" smtClean="0"/>
                        <a:t>Dept. of CSE</a:t>
                      </a:r>
                      <a:endParaRPr lang="en-US" dirty="0"/>
                    </a:p>
                  </a:txBody>
                  <a:tcPr/>
                </a:tc>
              </a:tr>
              <a:tr h="370840">
                <a:tc vMerge="1">
                  <a:txBody>
                    <a:bodyPr/>
                    <a:lstStyle/>
                    <a:p>
                      <a:pPr lvl="0" algn="ctr"/>
                      <a:endParaRPr lang="en-US" dirty="0"/>
                    </a:p>
                  </a:txBody>
                  <a:tcPr anchor="ctr"/>
                </a:tc>
                <a:tc>
                  <a:txBody>
                    <a:bodyPr/>
                    <a:lstStyle/>
                    <a:p>
                      <a:r>
                        <a:rPr lang="en-US" dirty="0" smtClean="0"/>
                        <a:t>Team: INF1N1T3</a:t>
                      </a:r>
                      <a:r>
                        <a:rPr lang="en-US" baseline="0" dirty="0" smtClean="0"/>
                        <a:t> V014</a:t>
                      </a:r>
                      <a:endParaRPr lang="en-US" dirty="0"/>
                    </a:p>
                  </a:txBody>
                  <a:tcPr/>
                </a:tc>
              </a:tr>
            </a:tbl>
          </a:graphicData>
        </a:graphic>
      </p:graphicFrame>
    </p:spTree>
    <p:extLst>
      <p:ext uri="{BB962C8B-B14F-4D97-AF65-F5344CB8AC3E}">
        <p14:creationId xmlns:p14="http://schemas.microsoft.com/office/powerpoint/2010/main" val="3772832603"/>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Pabna </a:t>
            </a:r>
            <a:r>
              <a:rPr lang="en-US" dirty="0" err="1" smtClean="0"/>
              <a:t>Zilla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4" y="1264554"/>
            <a:ext cx="8456075" cy="5285047"/>
          </a:xfrm>
        </p:spPr>
      </p:pic>
    </p:spTree>
    <p:extLst>
      <p:ext uri="{BB962C8B-B14F-4D97-AF65-F5344CB8AC3E}">
        <p14:creationId xmlns:p14="http://schemas.microsoft.com/office/powerpoint/2010/main" val="31745198"/>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Bojra</a:t>
            </a:r>
            <a:r>
              <a:rPr lang="en-US" dirty="0" smtClean="0"/>
              <a:t> </a:t>
            </a:r>
            <a:r>
              <a:rPr lang="en-US" dirty="0" err="1" smtClean="0"/>
              <a:t>Shahi</a:t>
            </a:r>
            <a:r>
              <a:rPr lang="en-US" dirty="0" smtClean="0"/>
              <a:t> </a:t>
            </a:r>
            <a:r>
              <a:rPr lang="en-US" dirty="0" err="1" smtClean="0"/>
              <a:t>Maque</a:t>
            </a:r>
            <a:r>
              <a:rPr lang="en-US" dirty="0" smtClean="0"/>
              <a:t> (Noakhali)</a:t>
            </a:r>
            <a:endParaRPr lang="en-US" dirty="0"/>
          </a:p>
        </p:txBody>
      </p:sp>
      <p:pic>
        <p:nvPicPr>
          <p:cNvPr id="6" name="Content Placeholder 5"/>
          <p:cNvPicPr>
            <a:picLocks noGrp="1" noChangeAspect="1"/>
          </p:cNvPicPr>
          <p:nvPr>
            <p:ph idx="1"/>
          </p:nvPr>
        </p:nvPicPr>
        <p:blipFill>
          <a:blip r:embed="rId2"/>
          <a:stretch>
            <a:fillRect/>
          </a:stretch>
        </p:blipFill>
        <p:spPr>
          <a:xfrm>
            <a:off x="2592925" y="1264554"/>
            <a:ext cx="8461832" cy="5288645"/>
          </a:xfrm>
          <a:prstGeom prst="rect">
            <a:avLst/>
          </a:prstGeom>
        </p:spPr>
      </p:pic>
    </p:spTree>
    <p:extLst>
      <p:ext uri="{BB962C8B-B14F-4D97-AF65-F5344CB8AC3E}">
        <p14:creationId xmlns:p14="http://schemas.microsoft.com/office/powerpoint/2010/main" val="3624266113"/>
      </p:ext>
    </p:extLst>
  </p:cSld>
  <p:clrMapOvr>
    <a:masterClrMapping/>
  </p:clrMapOvr>
  <p:transition spd="med">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Hardinge</a:t>
            </a:r>
            <a:r>
              <a:rPr lang="en-US" dirty="0" smtClean="0"/>
              <a:t> Bridge (Pabna)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264554"/>
            <a:ext cx="8510504" cy="5319065"/>
          </a:xfrm>
        </p:spPr>
      </p:pic>
    </p:spTree>
    <p:extLst>
      <p:ext uri="{BB962C8B-B14F-4D97-AF65-F5344CB8AC3E}">
        <p14:creationId xmlns:p14="http://schemas.microsoft.com/office/powerpoint/2010/main" val="41553825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Plan</a:t>
            </a:r>
            <a:endParaRPr lang="en-US" dirty="0"/>
          </a:p>
        </p:txBody>
      </p:sp>
      <p:sp>
        <p:nvSpPr>
          <p:cNvPr id="3" name="Content Placeholder 2"/>
          <p:cNvSpPr>
            <a:spLocks noGrp="1"/>
          </p:cNvSpPr>
          <p:nvPr>
            <p:ph idx="1"/>
          </p:nvPr>
        </p:nvSpPr>
        <p:spPr/>
        <p:txBody>
          <a:bodyPr/>
          <a:lstStyle/>
          <a:p>
            <a:r>
              <a:rPr lang="en-US" dirty="0" smtClean="0"/>
              <a:t>Add More </a:t>
            </a:r>
            <a:r>
              <a:rPr lang="en-US" dirty="0" smtClean="0"/>
              <a:t>Information</a:t>
            </a:r>
          </a:p>
          <a:p>
            <a:r>
              <a:rPr lang="en-US" dirty="0" smtClean="0"/>
              <a:t>Add 3d Map</a:t>
            </a:r>
            <a:endParaRPr lang="en-US" dirty="0" smtClean="0"/>
          </a:p>
          <a:p>
            <a:r>
              <a:rPr lang="en-US" dirty="0" smtClean="0"/>
              <a:t>Add More Direction</a:t>
            </a:r>
          </a:p>
          <a:p>
            <a:r>
              <a:rPr lang="en-US" dirty="0" smtClean="0"/>
              <a:t>Add New Interface for Better Design</a:t>
            </a:r>
          </a:p>
          <a:p>
            <a:r>
              <a:rPr lang="en-US" dirty="0" smtClean="0"/>
              <a:t>Updating Data </a:t>
            </a:r>
            <a:r>
              <a:rPr lang="en-US" dirty="0" smtClean="0"/>
              <a:t>Regularly</a:t>
            </a:r>
          </a:p>
          <a:p>
            <a:r>
              <a:rPr lang="en-US" dirty="0" smtClean="0"/>
              <a:t>Add Language convert</a:t>
            </a:r>
            <a:endParaRPr lang="en-US" dirty="0" smtClean="0"/>
          </a:p>
        </p:txBody>
      </p:sp>
    </p:spTree>
    <p:extLst>
      <p:ext uri="{BB962C8B-B14F-4D97-AF65-F5344CB8AC3E}">
        <p14:creationId xmlns:p14="http://schemas.microsoft.com/office/powerpoint/2010/main" val="23812843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pPr marL="0" indent="0" algn="just">
              <a:buNone/>
            </a:pPr>
            <a:r>
              <a:rPr lang="en-US" dirty="0"/>
              <a:t>As far as we know, there is no website about Bangladesh where all the information is available together. Besides, there is very little information about Bangladesh in English. That's why we design it to provide all the information together. This will make it easier for foreigners to learn about our country and increase our tourism revenue by travelling to our country. In this way, as our tourism sector will improve, everyone will be able to know about our country.</a:t>
            </a:r>
            <a:endParaRPr lang="en-US" dirty="0"/>
          </a:p>
        </p:txBody>
      </p:sp>
    </p:spTree>
    <p:extLst>
      <p:ext uri="{BB962C8B-B14F-4D97-AF65-F5344CB8AC3E}">
        <p14:creationId xmlns:p14="http://schemas.microsoft.com/office/powerpoint/2010/main" val="2836058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y Questions Question Write On Paper Stock Photo, Picture And Royalty Free  Image. Image 4405209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29341" y="454171"/>
            <a:ext cx="9154618" cy="607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8632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Ekti</a:t>
            </a:r>
            <a:r>
              <a:rPr lang="en-US" dirty="0" smtClean="0"/>
              <a:t> Bangladesh</a:t>
            </a:r>
            <a:endParaRPr lang="en-US" dirty="0"/>
          </a:p>
        </p:txBody>
      </p:sp>
      <p:sp>
        <p:nvSpPr>
          <p:cNvPr id="3" name="Content Placeholder 2"/>
          <p:cNvSpPr>
            <a:spLocks noGrp="1"/>
          </p:cNvSpPr>
          <p:nvPr>
            <p:ph idx="1"/>
          </p:nvPr>
        </p:nvSpPr>
        <p:spPr/>
        <p:txBody>
          <a:bodyPr/>
          <a:lstStyle/>
          <a:p>
            <a:r>
              <a:rPr lang="en-US" dirty="0"/>
              <a:t>Foreigners do not have many websites to travel to Bangladesh. That is why this is our small effort to make our country known.</a:t>
            </a:r>
          </a:p>
        </p:txBody>
      </p:sp>
    </p:spTree>
    <p:extLst>
      <p:ext uri="{BB962C8B-B14F-4D97-AF65-F5344CB8AC3E}">
        <p14:creationId xmlns:p14="http://schemas.microsoft.com/office/powerpoint/2010/main" val="3099789302"/>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Starting &amp; Home Page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502227"/>
            <a:ext cx="8662738" cy="4800601"/>
          </a:xfrm>
        </p:spPr>
      </p:pic>
    </p:spTree>
    <p:extLst>
      <p:ext uri="{BB962C8B-B14F-4D97-AF65-F5344CB8AC3E}">
        <p14:creationId xmlns:p14="http://schemas.microsoft.com/office/powerpoint/2010/main" val="276179565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551379"/>
            <a:ext cx="8804417" cy="4885229"/>
          </a:xfrm>
        </p:spPr>
      </p:pic>
    </p:spTree>
    <p:extLst>
      <p:ext uri="{BB962C8B-B14F-4D97-AF65-F5344CB8AC3E}">
        <p14:creationId xmlns:p14="http://schemas.microsoft.com/office/powerpoint/2010/main" val="3640814173"/>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Registration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447799"/>
            <a:ext cx="8988292" cy="4974771"/>
          </a:xfrm>
        </p:spPr>
      </p:pic>
    </p:spTree>
    <p:extLst>
      <p:ext uri="{BB962C8B-B14F-4D97-AF65-F5344CB8AC3E}">
        <p14:creationId xmlns:p14="http://schemas.microsoft.com/office/powerpoint/2010/main" val="3579571865"/>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Verification On </a:t>
            </a:r>
            <a:r>
              <a:rPr lang="en-US" dirty="0" err="1" smtClean="0"/>
              <a:t>Registraion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404257"/>
            <a:ext cx="9079431" cy="4974772"/>
          </a:xfrm>
        </p:spPr>
      </p:pic>
    </p:spTree>
    <p:extLst>
      <p:ext uri="{BB962C8B-B14F-4D97-AF65-F5344CB8AC3E}">
        <p14:creationId xmlns:p14="http://schemas.microsoft.com/office/powerpoint/2010/main" val="2624237076"/>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4" y="1415142"/>
            <a:ext cx="8870285" cy="4909457"/>
          </a:xfrm>
        </p:spPr>
      </p:pic>
    </p:spTree>
    <p:extLst>
      <p:ext uri="{BB962C8B-B14F-4D97-AF65-F5344CB8AC3E}">
        <p14:creationId xmlns:p14="http://schemas.microsoft.com/office/powerpoint/2010/main" val="4005027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in Login</a:t>
            </a:r>
            <a:endParaRPr lang="en-US" dirty="0"/>
          </a:p>
        </p:txBody>
      </p:sp>
      <p:pic>
        <p:nvPicPr>
          <p:cNvPr id="4" name="Content Placeholder 3"/>
          <p:cNvPicPr>
            <a:picLocks noGrp="1" noChangeAspect="1"/>
          </p:cNvPicPr>
          <p:nvPr>
            <p:ph idx="1"/>
          </p:nvPr>
        </p:nvPicPr>
        <p:blipFill>
          <a:blip r:embed="rId2"/>
          <a:stretch>
            <a:fillRect/>
          </a:stretch>
        </p:blipFill>
        <p:spPr>
          <a:xfrm>
            <a:off x="2592924" y="1486097"/>
            <a:ext cx="8787811" cy="4022074"/>
          </a:xfrm>
          <a:prstGeom prst="rect">
            <a:avLst/>
          </a:prstGeom>
        </p:spPr>
      </p:pic>
    </p:spTree>
    <p:extLst>
      <p:ext uri="{BB962C8B-B14F-4D97-AF65-F5344CB8AC3E}">
        <p14:creationId xmlns:p14="http://schemas.microsoft.com/office/powerpoint/2010/main" val="40836968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258</TotalTime>
  <Words>251</Words>
  <Application>Microsoft Office PowerPoint</Application>
  <PresentationFormat>Widescreen</PresentationFormat>
  <Paragraphs>47</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Century Gothic</vt:lpstr>
      <vt:lpstr>Wingdings 3</vt:lpstr>
      <vt:lpstr>Wisp</vt:lpstr>
      <vt:lpstr>Ekti Bangladesh</vt:lpstr>
      <vt:lpstr>PowerPoint Presentation</vt:lpstr>
      <vt:lpstr>Ekti Bangladesh</vt:lpstr>
      <vt:lpstr>Starting &amp; Home Page</vt:lpstr>
      <vt:lpstr>Searching</vt:lpstr>
      <vt:lpstr>Registration</vt:lpstr>
      <vt:lpstr>Verification On Registraion</vt:lpstr>
      <vt:lpstr>Login</vt:lpstr>
      <vt:lpstr>Encryption in Login</vt:lpstr>
      <vt:lpstr>Barishal Division</vt:lpstr>
      <vt:lpstr>Chittagong Division</vt:lpstr>
      <vt:lpstr>Dhaka Division</vt:lpstr>
      <vt:lpstr>Khulna Division</vt:lpstr>
      <vt:lpstr>Mymensingh Division</vt:lpstr>
      <vt:lpstr>Rajshahi Division</vt:lpstr>
      <vt:lpstr>Rangpur Division</vt:lpstr>
      <vt:lpstr>Sylhet Division</vt:lpstr>
      <vt:lpstr>Barishal Zilla</vt:lpstr>
      <vt:lpstr>Noakhali Zilla</vt:lpstr>
      <vt:lpstr>Pabna Zilla</vt:lpstr>
      <vt:lpstr>Bojra Shahi Maque (Noakhali)</vt:lpstr>
      <vt:lpstr>Hardinge Bridge (Pabna)</vt:lpstr>
      <vt:lpstr>Future Plan</vt:lpstr>
      <vt:lpstr>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Ekti Bangladesh</dc:title>
  <dc:creator>Shoaib Aabesh</dc:creator>
  <cp:lastModifiedBy>Shoaib Aabesh</cp:lastModifiedBy>
  <cp:revision>19</cp:revision>
  <dcterms:created xsi:type="dcterms:W3CDTF">2021-11-19T15:53:19Z</dcterms:created>
  <dcterms:modified xsi:type="dcterms:W3CDTF">2021-11-20T08:02:39Z</dcterms:modified>
</cp:coreProperties>
</file>